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324" r:id="rId15"/>
    <p:sldId id="259" r:id="rId16"/>
    <p:sldId id="272" r:id="rId17"/>
    <p:sldId id="261" r:id="rId18"/>
    <p:sldId id="264" r:id="rId19"/>
    <p:sldId id="275" r:id="rId20"/>
    <p:sldId id="289" r:id="rId21"/>
    <p:sldId id="266" r:id="rId22"/>
    <p:sldId id="265" r:id="rId23"/>
    <p:sldId id="295" r:id="rId24"/>
    <p:sldId id="273" r:id="rId25"/>
    <p:sldId id="276" r:id="rId26"/>
    <p:sldId id="315" r:id="rId27"/>
    <p:sldId id="313" r:id="rId28"/>
    <p:sldId id="312" r:id="rId29"/>
    <p:sldId id="314" r:id="rId30"/>
    <p:sldId id="297" r:id="rId31"/>
    <p:sldId id="320" r:id="rId32"/>
    <p:sldId id="319" r:id="rId33"/>
    <p:sldId id="318" r:id="rId34"/>
    <p:sldId id="316" r:id="rId35"/>
    <p:sldId id="317" r:id="rId36"/>
    <p:sldId id="321" r:id="rId37"/>
    <p:sldId id="322" r:id="rId38"/>
    <p:sldId id="323" r:id="rId39"/>
    <p:sldId id="296" r:id="rId40"/>
    <p:sldId id="298" r:id="rId41"/>
    <p:sldId id="301" r:id="rId42"/>
    <p:sldId id="299" r:id="rId43"/>
    <p:sldId id="300" r:id="rId44"/>
    <p:sldId id="283" r:id="rId45"/>
    <p:sldId id="280" r:id="rId4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4" autoAdjust="0"/>
    <p:restoredTop sz="87811" autoAdjust="0"/>
  </p:normalViewPr>
  <p:slideViewPr>
    <p:cSldViewPr>
      <p:cViewPr>
        <p:scale>
          <a:sx n="100" d="100"/>
          <a:sy n="100" d="100"/>
        </p:scale>
        <p:origin x="-1686" y="-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30.05.2011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Grau: Testklassen</a:t>
            </a:r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Grau: Testklassen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Authorisierung</a:t>
            </a:r>
            <a:r>
              <a:rPr lang="de-CH" dirty="0" smtClean="0"/>
              <a:t> (Aussendienstmitarbeiter, Sekretärin)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Handy</a:t>
            </a:r>
          </a:p>
          <a:p>
            <a:r>
              <a:rPr lang="de-CH" baseline="0" dirty="0" smtClean="0"/>
              <a:t>Delia, Browser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30.05.2011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30.05.2011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30.05.2011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30.05.2011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30.05.2011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</a:t>
            </a:r>
            <a:r>
              <a:rPr lang="de-CH" dirty="0" smtClean="0"/>
              <a:t>Technologien kennenlernen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Start / </a:t>
            </a:r>
            <a:r>
              <a:rPr lang="de-CH" dirty="0" smtClean="0"/>
              <a:t>Stopp </a:t>
            </a:r>
            <a:r>
              <a:rPr lang="de-CH" dirty="0" smtClean="0">
                <a:sym typeface="Wingdings" pitchFamily="2" charset="2"/>
              </a:rPr>
              <a:t> Zeiterfassung</a:t>
            </a:r>
            <a:endParaRPr lang="de-CH" dirty="0" smtClean="0"/>
          </a:p>
          <a:p>
            <a:r>
              <a:rPr lang="de-CH" dirty="0" smtClean="0"/>
              <a:t>Kundenvorschläge</a:t>
            </a:r>
            <a:endParaRPr lang="de-CH" dirty="0" smtClean="0"/>
          </a:p>
          <a:p>
            <a:pPr lvl="1"/>
            <a:r>
              <a:rPr lang="de-CH" dirty="0" smtClean="0"/>
              <a:t>GPS Position</a:t>
            </a:r>
          </a:p>
          <a:p>
            <a:pPr lvl="1"/>
            <a:r>
              <a:rPr lang="de-CH" dirty="0" err="1" smtClean="0"/>
              <a:t>Autocompletion</a:t>
            </a:r>
            <a:r>
              <a:rPr lang="de-CH" dirty="0" smtClean="0"/>
              <a:t> Name</a:t>
            </a:r>
          </a:p>
          <a:p>
            <a:r>
              <a:rPr lang="de-CH" dirty="0" smtClean="0"/>
              <a:t>Stundeneintragstyp-Auswahl</a:t>
            </a:r>
          </a:p>
          <a:p>
            <a:r>
              <a:rPr lang="de-CH" dirty="0" smtClean="0"/>
              <a:t>Beschreibung</a:t>
            </a:r>
          </a:p>
          <a:p>
            <a:r>
              <a:rPr lang="de-CH" dirty="0" smtClean="0"/>
              <a:t>Synchronisation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pPr lvl="1"/>
            <a:r>
              <a:rPr lang="de-CH" dirty="0" smtClean="0"/>
              <a:t>Kunden</a:t>
            </a:r>
          </a:p>
          <a:p>
            <a:r>
              <a:rPr lang="de-CH" dirty="0" smtClean="0"/>
              <a:t>Authentifizierung &amp; Autorisierung</a:t>
            </a:r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</a:t>
            </a:r>
            <a:br>
              <a:rPr lang="de-CH" dirty="0" smtClean="0"/>
            </a:br>
            <a:r>
              <a:rPr lang="de-CH" dirty="0" smtClean="0"/>
              <a:t>Client </a:t>
            </a:r>
            <a:r>
              <a:rPr lang="de-CH" dirty="0"/>
              <a:t>(</a:t>
            </a:r>
            <a:r>
              <a:rPr lang="de-CH" dirty="0" err="1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1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Authentifizierung &amp; Autorisierung</a:t>
            </a:r>
          </a:p>
          <a:p>
            <a:r>
              <a:rPr lang="de-CH" dirty="0" smtClean="0"/>
              <a:t>CRUD</a:t>
            </a:r>
          </a:p>
          <a:p>
            <a:pPr lvl="1"/>
            <a:r>
              <a:rPr lang="de-CH" dirty="0" smtClean="0"/>
              <a:t>Materialien</a:t>
            </a:r>
          </a:p>
          <a:p>
            <a:pPr lvl="1"/>
            <a:r>
              <a:rPr lang="de-CH" dirty="0" smtClean="0"/>
              <a:t>Aufträge</a:t>
            </a:r>
          </a:p>
          <a:p>
            <a:pPr lvl="1"/>
            <a:r>
              <a:rPr lang="de-CH" dirty="0" smtClean="0"/>
              <a:t>Kunden</a:t>
            </a:r>
          </a:p>
          <a:p>
            <a:pPr lvl="1"/>
            <a:r>
              <a:rPr lang="de-CH" dirty="0" smtClean="0"/>
              <a:t>Mitarbeiter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r>
              <a:rPr lang="de-CH" dirty="0" smtClean="0"/>
              <a:t>Google </a:t>
            </a:r>
            <a:r>
              <a:rPr lang="de-CH" dirty="0" err="1" smtClean="0"/>
              <a:t>Maps</a:t>
            </a:r>
            <a:r>
              <a:rPr lang="de-CH" dirty="0" smtClean="0"/>
              <a:t> Integration</a:t>
            </a:r>
          </a:p>
          <a:p>
            <a:r>
              <a:rPr lang="de-CH" dirty="0" smtClean="0"/>
              <a:t>Synchronisation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/>
              <a:t>Funktionen</a:t>
            </a:r>
            <a:br>
              <a:rPr lang="de-CH" dirty="0"/>
            </a:br>
            <a:r>
              <a:rPr lang="de-CH" dirty="0"/>
              <a:t>Server (</a:t>
            </a:r>
            <a:r>
              <a:rPr lang="de-CH" dirty="0" err="1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814497" y="15361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494906" y="1530419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66" y="1978174"/>
            <a:ext cx="576064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Server</a:t>
            </a:r>
          </a:p>
          <a:p>
            <a:pPr lvl="1"/>
            <a:r>
              <a:rPr lang="fr-CH" dirty="0"/>
              <a:t>Apache </a:t>
            </a:r>
            <a:r>
              <a:rPr lang="en-US" dirty="0"/>
              <a:t>Webserver</a:t>
            </a:r>
            <a:endParaRPr lang="fr-CH" dirty="0"/>
          </a:p>
          <a:p>
            <a:pPr lvl="1"/>
            <a:r>
              <a:rPr lang="fr-CH" dirty="0"/>
              <a:t>MySQL DB</a:t>
            </a:r>
          </a:p>
          <a:p>
            <a:r>
              <a:rPr lang="fr-CH" dirty="0"/>
              <a:t>PC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/>
              <a:t>Browser (XHTML, CSS, JS)</a:t>
            </a:r>
          </a:p>
          <a:p>
            <a:r>
              <a:rPr lang="fr-CH" dirty="0" err="1"/>
              <a:t>Android</a:t>
            </a:r>
            <a:r>
              <a:rPr lang="fr-CH" dirty="0"/>
              <a:t>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 err="1"/>
              <a:t>SQLite</a:t>
            </a:r>
            <a:r>
              <a:rPr lang="fr-CH" dirty="0"/>
              <a:t> DB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180528" y="1259788"/>
            <a:ext cx="9396536" cy="5121540"/>
            <a:chOff x="203736" y="1333947"/>
            <a:chExt cx="8480069" cy="4903365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203736" y="1333947"/>
              <a:ext cx="8480069" cy="47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 sz="3000" dirty="0" smtClean="0"/>
              <a:t>Einführung MRT</a:t>
            </a:r>
          </a:p>
          <a:p>
            <a:r>
              <a:rPr lang="de-CH" sz="3000" dirty="0" smtClean="0"/>
              <a:t>Ziele</a:t>
            </a:r>
            <a:endParaRPr lang="de-CH" sz="3000" dirty="0" smtClean="0"/>
          </a:p>
          <a:p>
            <a:r>
              <a:rPr lang="de-CH" sz="3000" dirty="0" smtClean="0"/>
              <a:t>Realisierte Funktionen</a:t>
            </a:r>
          </a:p>
          <a:p>
            <a:r>
              <a:rPr lang="de-CH" sz="3000" dirty="0" smtClean="0"/>
              <a:t>Live Demo</a:t>
            </a:r>
          </a:p>
          <a:p>
            <a:r>
              <a:rPr lang="de-CH" sz="3000" dirty="0" smtClean="0"/>
              <a:t>Übersicht Architektur</a:t>
            </a:r>
            <a:endParaRPr lang="de-CH" sz="2200" dirty="0" smtClean="0"/>
          </a:p>
          <a:p>
            <a:pPr lvl="1"/>
            <a:r>
              <a:rPr lang="de-CH" sz="2600" dirty="0" smtClean="0"/>
              <a:t>Problemdomains</a:t>
            </a:r>
          </a:p>
          <a:p>
            <a:pPr lvl="1"/>
            <a:r>
              <a:rPr lang="de-CH" sz="2600" dirty="0" smtClean="0"/>
              <a:t>Tiers &amp; </a:t>
            </a:r>
            <a:r>
              <a:rPr lang="de-CH" sz="2600" dirty="0" err="1" smtClean="0"/>
              <a:t>Layers</a:t>
            </a:r>
            <a:r>
              <a:rPr lang="de-CH" sz="2600" dirty="0" smtClean="0"/>
              <a:t> /</a:t>
            </a:r>
            <a:r>
              <a:rPr lang="de-CH" sz="2600" dirty="0" smtClean="0">
                <a:sym typeface="Wingdings" pitchFamily="2" charset="2"/>
              </a:rPr>
              <a:t> </a:t>
            </a:r>
            <a:r>
              <a:rPr lang="de-CH" sz="2600" dirty="0" smtClean="0"/>
              <a:t>Packages</a:t>
            </a:r>
          </a:p>
          <a:p>
            <a:pPr lvl="1"/>
            <a:r>
              <a:rPr lang="de-CH" sz="2600" dirty="0" smtClean="0"/>
              <a:t>Design Model</a:t>
            </a:r>
          </a:p>
          <a:p>
            <a:r>
              <a:rPr lang="de-CH" sz="3000" dirty="0" smtClean="0"/>
              <a:t>Projektumfang</a:t>
            </a:r>
          </a:p>
          <a:p>
            <a:r>
              <a:rPr lang="de-CH" sz="3000" dirty="0" smtClean="0"/>
              <a:t>Aufwand</a:t>
            </a:r>
          </a:p>
          <a:p>
            <a:r>
              <a:rPr lang="de-CH" sz="3000" dirty="0" smtClean="0"/>
              <a:t>Projektverlauf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/>
              <a:t>Problemdomain </a:t>
            </a:r>
            <a:r>
              <a:rPr lang="de-CH" dirty="0" smtClean="0"/>
              <a:t>Server</a:t>
            </a:r>
            <a:endParaRPr lang="de-CH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" t="2867" r="18535" b="18745"/>
          <a:stretch/>
        </p:blipFill>
        <p:spPr bwMode="auto">
          <a:xfrm>
            <a:off x="2605025" y="1196752"/>
            <a:ext cx="4470788" cy="4589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Problemdomain </a:t>
            </a:r>
            <a:r>
              <a:rPr lang="de-CH" dirty="0" err="1" smtClean="0"/>
              <a:t>Android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" t="5129" r="14261" b="41941"/>
          <a:stretch/>
        </p:blipFill>
        <p:spPr bwMode="auto">
          <a:xfrm>
            <a:off x="182576" y="1412776"/>
            <a:ext cx="881128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endParaRPr lang="de-CH" dirty="0" smtClean="0"/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6" name="Ellipse 5"/>
          <p:cNvSpPr/>
          <p:nvPr/>
        </p:nvSpPr>
        <p:spPr>
          <a:xfrm>
            <a:off x="2766084" y="321297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pic>
        <p:nvPicPr>
          <p:cNvPr id="7" name="Grafik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340768"/>
            <a:ext cx="4176504" cy="4791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Aufteilung Server (</a:t>
            </a:r>
            <a:r>
              <a:rPr lang="de-CH" dirty="0" err="1" smtClean="0"/>
              <a:t>Rails</a:t>
            </a:r>
            <a:r>
              <a:rPr lang="de-CH" dirty="0" smtClean="0"/>
              <a:t>) und 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</a:p>
          <a:p>
            <a:r>
              <a:rPr lang="de-CH" dirty="0" smtClean="0"/>
              <a:t>LOC</a:t>
            </a:r>
          </a:p>
          <a:p>
            <a:pPr lvl="1"/>
            <a:r>
              <a:rPr lang="de-CH" dirty="0" smtClean="0"/>
              <a:t>Nicht addierbar (Java, Ruby)</a:t>
            </a:r>
          </a:p>
          <a:p>
            <a:pPr lvl="1"/>
            <a:r>
              <a:rPr lang="de-CH" dirty="0" smtClean="0"/>
              <a:t>Gleiche Funktionalität, aber:</a:t>
            </a:r>
            <a:endParaRPr lang="de-CH" dirty="0" smtClean="0"/>
          </a:p>
          <a:p>
            <a:pPr lvl="2"/>
            <a:r>
              <a:rPr lang="de-CH" dirty="0" smtClean="0"/>
              <a:t>Java LOC &gt; Ruby </a:t>
            </a:r>
            <a:r>
              <a:rPr lang="de-CH" dirty="0" smtClean="0"/>
              <a:t>LOC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Klassen: 24</a:t>
            </a:r>
          </a:p>
          <a:p>
            <a:r>
              <a:rPr lang="de-CH" dirty="0"/>
              <a:t>Anzahl verwendete Klassen / Module: </a:t>
            </a:r>
            <a:r>
              <a:rPr lang="de-CH" dirty="0" smtClean="0"/>
              <a:t>~ 5-20</a:t>
            </a:r>
            <a:endParaRPr lang="de-CH" dirty="0"/>
          </a:p>
          <a:p>
            <a:r>
              <a:rPr lang="de-CH" dirty="0"/>
              <a:t>~ </a:t>
            </a:r>
            <a:r>
              <a:rPr lang="de-CH" dirty="0" smtClean="0"/>
              <a:t>Geschriebene Codezeilen</a:t>
            </a:r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</a:t>
            </a:r>
            <a:r>
              <a:rPr lang="de-CH" dirty="0" smtClean="0"/>
              <a:t>1290</a:t>
            </a:r>
          </a:p>
          <a:p>
            <a:pPr lvl="1"/>
            <a:r>
              <a:rPr lang="de-CH" dirty="0" smtClean="0"/>
              <a:t>Test</a:t>
            </a:r>
            <a:r>
              <a:rPr lang="de-CH" dirty="0"/>
              <a:t>: </a:t>
            </a:r>
            <a:r>
              <a:rPr lang="de-CH" dirty="0" smtClean="0"/>
              <a:t>1151</a:t>
            </a:r>
          </a:p>
          <a:p>
            <a:pPr lvl="1"/>
            <a:r>
              <a:rPr lang="de-CH" dirty="0"/>
              <a:t>Views / XHTML: </a:t>
            </a:r>
            <a:r>
              <a:rPr lang="de-CH" dirty="0" smtClean="0"/>
              <a:t>1111</a:t>
            </a:r>
            <a:endParaRPr lang="de-CH" dirty="0"/>
          </a:p>
          <a:p>
            <a:pPr lvl="1"/>
            <a:r>
              <a:rPr lang="de-CH" dirty="0"/>
              <a:t>CSS: </a:t>
            </a:r>
            <a:r>
              <a:rPr lang="de-CH" dirty="0" smtClean="0"/>
              <a:t>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</a:p>
          <a:p>
            <a:pPr lvl="1"/>
            <a:r>
              <a:rPr lang="de-CH" dirty="0"/>
              <a:t>Total: </a:t>
            </a:r>
            <a:r>
              <a:rPr lang="de-CH" dirty="0" smtClean="0"/>
              <a:t>4572</a:t>
            </a:r>
            <a:endParaRPr lang="de-CH" dirty="0"/>
          </a:p>
          <a:p>
            <a:r>
              <a:rPr lang="de-CH" dirty="0"/>
              <a:t>Generierte Codezeilen: </a:t>
            </a:r>
            <a:r>
              <a:rPr lang="de-CH" dirty="0" smtClean="0"/>
              <a:t>~100</a:t>
            </a:r>
            <a:endParaRPr lang="de-CH" dirty="0"/>
          </a:p>
          <a:p>
            <a:r>
              <a:rPr lang="de-CH" dirty="0" smtClean="0"/>
              <a:t>Code </a:t>
            </a:r>
            <a:r>
              <a:rPr lang="de-CH" dirty="0" smtClean="0"/>
              <a:t>/ Test Ratio: 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Server (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27" b="46136"/>
          <a:stretch/>
        </p:blipFill>
        <p:spPr bwMode="auto">
          <a:xfrm>
            <a:off x="1011675" y="2357659"/>
            <a:ext cx="3988302" cy="283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63" r="41524"/>
          <a:stretch/>
        </p:blipFill>
        <p:spPr bwMode="auto">
          <a:xfrm>
            <a:off x="5229823" y="2561152"/>
            <a:ext cx="3073835" cy="243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Anzahl </a:t>
            </a:r>
            <a:r>
              <a:rPr lang="de-CH" dirty="0"/>
              <a:t>Packages: 10</a:t>
            </a:r>
          </a:p>
          <a:p>
            <a:r>
              <a:rPr lang="de-CH" dirty="0"/>
              <a:t>Anzahl eigene Klassen: 60</a:t>
            </a:r>
          </a:p>
          <a:p>
            <a:r>
              <a:rPr lang="de-CH" dirty="0"/>
              <a:t>Anzahl verwendete Klassen</a:t>
            </a:r>
            <a:r>
              <a:rPr lang="de-CH" dirty="0" smtClean="0"/>
              <a:t>: ~35</a:t>
            </a:r>
            <a:endParaRPr lang="de-CH" dirty="0"/>
          </a:p>
          <a:p>
            <a:r>
              <a:rPr lang="de-CH" dirty="0" smtClean="0"/>
              <a:t>Geschriebene Codezeilen</a:t>
            </a:r>
            <a:r>
              <a:rPr lang="de-CH" dirty="0"/>
              <a:t>: </a:t>
            </a:r>
            <a:r>
              <a:rPr lang="de-CH" dirty="0" smtClean="0"/>
              <a:t>2517</a:t>
            </a:r>
          </a:p>
          <a:p>
            <a:pPr lvl="1"/>
            <a:r>
              <a:rPr lang="de-CH" dirty="0" smtClean="0"/>
              <a:t>&gt;3000 vor </a:t>
            </a:r>
            <a:r>
              <a:rPr lang="de-CH" dirty="0" err="1" smtClean="0"/>
              <a:t>Refactoring</a:t>
            </a:r>
            <a:endParaRPr lang="de-CH" dirty="0"/>
          </a:p>
          <a:p>
            <a:r>
              <a:rPr lang="de-CH" dirty="0"/>
              <a:t>Generierte Codezeilen</a:t>
            </a:r>
            <a:r>
              <a:rPr lang="de-CH" dirty="0" smtClean="0"/>
              <a:t>: </a:t>
            </a:r>
            <a:r>
              <a:rPr lang="de-CH" dirty="0" smtClean="0"/>
              <a:t>66 (R.java)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- </a:t>
            </a:r>
            <a:r>
              <a:rPr lang="de-CH" dirty="0"/>
              <a:t>Stand 30.05.2011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MS1</a:t>
            </a:r>
            <a:endParaRPr lang="de-CH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2228850"/>
            <a:ext cx="406717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874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MS2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352550"/>
            <a:ext cx="401955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27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MS3</a:t>
            </a:r>
            <a:endParaRPr lang="de-C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1833563"/>
            <a:ext cx="405765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408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MS4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571625"/>
            <a:ext cx="409575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4122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1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684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MS6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708920"/>
            <a:ext cx="40576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340768"/>
            <a:ext cx="54387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35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Totalaufwand – Stand 30.05.2011</a:t>
            </a:r>
            <a:endParaRPr lang="de-CH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2538"/>
            <a:ext cx="8820471" cy="142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8"/>
          <a:stretch/>
        </p:blipFill>
        <p:spPr bwMode="auto">
          <a:xfrm>
            <a:off x="144017" y="2665638"/>
            <a:ext cx="8855966" cy="108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45758"/>
            <a:ext cx="8784976" cy="205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err="1" smtClean="0"/>
              <a:t>Construction</a:t>
            </a:r>
            <a:r>
              <a:rPr lang="de-CH" dirty="0" smtClean="0"/>
              <a:t>, 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8" y="188640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</a:p>
          <a:p>
            <a:pPr lvl="1"/>
            <a:r>
              <a:rPr lang="de-CH" dirty="0"/>
              <a:t>Projektplan </a:t>
            </a:r>
            <a:r>
              <a:rPr lang="de-CH" dirty="0" smtClean="0"/>
              <a:t>eingehalten</a:t>
            </a:r>
          </a:p>
          <a:p>
            <a:pPr lvl="1"/>
            <a:r>
              <a:rPr lang="de-CH" dirty="0" smtClean="0"/>
              <a:t>Termine wahrgenommen</a:t>
            </a:r>
            <a:endParaRPr lang="de-CH" dirty="0" smtClean="0"/>
          </a:p>
          <a:p>
            <a:r>
              <a:rPr lang="de-CH" dirty="0" smtClean="0"/>
              <a:t>Zusammenarbeit </a:t>
            </a:r>
            <a:r>
              <a:rPr lang="de-CH" dirty="0" smtClean="0"/>
              <a:t>fantastisch</a:t>
            </a:r>
          </a:p>
          <a:p>
            <a:pPr lvl="1"/>
            <a:r>
              <a:rPr lang="de-CH" dirty="0"/>
              <a:t>Aufwand gleichmässig </a:t>
            </a:r>
            <a:r>
              <a:rPr lang="de-CH" dirty="0" smtClean="0"/>
              <a:t>verteilt</a:t>
            </a:r>
            <a:endParaRPr lang="de-CH" dirty="0" smtClean="0"/>
          </a:p>
          <a:p>
            <a:r>
              <a:rPr lang="de-CH" dirty="0" smtClean="0"/>
              <a:t>SE1 Theorie angewendet</a:t>
            </a:r>
            <a:endParaRPr lang="de-CH" dirty="0" smtClean="0"/>
          </a:p>
          <a:p>
            <a:r>
              <a:rPr lang="de-CH" dirty="0" smtClean="0"/>
              <a:t>Neue Technologien kennengelernt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Projektverlauf - Positive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Konzentration auf </a:t>
            </a:r>
            <a:r>
              <a:rPr lang="de-CH" dirty="0" smtClean="0"/>
              <a:t>Details</a:t>
            </a:r>
            <a:endParaRPr lang="de-CH" dirty="0" smtClean="0"/>
          </a:p>
          <a:p>
            <a:r>
              <a:rPr lang="de-CH" dirty="0"/>
              <a:t>Verschiedene Konventionen</a:t>
            </a:r>
          </a:p>
          <a:p>
            <a:pPr lvl="1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Projektverlauf - Negative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/>
          <a:stretch/>
        </p:blipFill>
        <p:spPr bwMode="auto">
          <a:xfrm>
            <a:off x="7148264" y="5169768"/>
            <a:ext cx="1600200" cy="149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</a:t>
            </a:r>
            <a:r>
              <a:rPr lang="de-CH" dirty="0" smtClean="0"/>
              <a:t>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  <a:endParaRPr lang="de-CH" dirty="0" smtClean="0"/>
          </a:p>
          <a:p>
            <a:r>
              <a:rPr lang="de-CH" dirty="0" smtClean="0"/>
              <a:t>Abgleichen </a:t>
            </a:r>
            <a:r>
              <a:rPr lang="de-CH" dirty="0" smtClean="0"/>
              <a:t>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Projektverlauf - </a:t>
            </a:r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Projekt-</a:t>
            </a:r>
            <a:r>
              <a:rPr lang="de-CH" dirty="0" smtClean="0"/>
              <a:t>, Zeitmanagement </a:t>
            </a:r>
          </a:p>
          <a:p>
            <a:pPr lvl="1"/>
            <a:r>
              <a:rPr lang="de-CH" dirty="0" smtClean="0"/>
              <a:t>Einteilen von Arbeiten in Arbeitspakete</a:t>
            </a:r>
          </a:p>
          <a:p>
            <a:pPr lvl="1"/>
            <a:r>
              <a:rPr lang="de-CH" dirty="0" smtClean="0"/>
              <a:t>Anwenden agiler </a:t>
            </a:r>
            <a:r>
              <a:rPr lang="de-CH" dirty="0" smtClean="0"/>
              <a:t>Softwareentwicklung</a:t>
            </a:r>
          </a:p>
          <a:p>
            <a:pPr lvl="1"/>
            <a:r>
              <a:rPr lang="de-CH" dirty="0"/>
              <a:t>Arbeiten im </a:t>
            </a:r>
            <a:r>
              <a:rPr lang="de-CH" dirty="0" smtClean="0"/>
              <a:t>Team</a:t>
            </a:r>
            <a:endParaRPr lang="de-CH" dirty="0" smtClean="0"/>
          </a:p>
          <a:p>
            <a:r>
              <a:rPr lang="de-CH" dirty="0" smtClean="0"/>
              <a:t>Technologie</a:t>
            </a:r>
          </a:p>
          <a:p>
            <a:pPr lvl="1"/>
            <a:r>
              <a:rPr lang="de-CH" dirty="0" smtClean="0"/>
              <a:t>Programmierkenntnisse </a:t>
            </a:r>
            <a:r>
              <a:rPr lang="de-CH" dirty="0"/>
              <a:t>verbessert</a:t>
            </a:r>
          </a:p>
          <a:p>
            <a:pPr lvl="1"/>
            <a:r>
              <a:rPr lang="de-CH" dirty="0" smtClean="0"/>
              <a:t>Ruby </a:t>
            </a:r>
            <a:r>
              <a:rPr lang="de-CH" dirty="0" smtClean="0"/>
              <a:t>on </a:t>
            </a:r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43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59170"/>
            <a:ext cx="2524236" cy="16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Erfolgreiches Projekt</a:t>
            </a:r>
          </a:p>
          <a:p>
            <a:r>
              <a:rPr lang="de-CH" dirty="0" smtClean="0"/>
              <a:t>Super Teamwork</a:t>
            </a:r>
            <a:endParaRPr lang="de-CH" dirty="0" smtClean="0"/>
          </a:p>
          <a:p>
            <a:r>
              <a:rPr lang="de-CH" dirty="0" smtClean="0"/>
              <a:t>SE1 Kenntnisse verinnerlicht</a:t>
            </a:r>
          </a:p>
          <a:p>
            <a:r>
              <a:rPr lang="de-CH" dirty="0" smtClean="0"/>
              <a:t>Architektur wichtig</a:t>
            </a:r>
          </a:p>
          <a:p>
            <a:pPr lvl="1"/>
            <a:r>
              <a:rPr lang="de-CH" dirty="0" smtClean="0"/>
              <a:t>Lose Kopplung</a:t>
            </a:r>
          </a:p>
          <a:p>
            <a:pPr lvl="1"/>
            <a:r>
              <a:rPr lang="de-CH" dirty="0" smtClean="0"/>
              <a:t>Keine zyklischen Abhängigkeiten</a:t>
            </a:r>
            <a:endParaRPr lang="de-CH" dirty="0" smtClean="0"/>
          </a:p>
          <a:p>
            <a:r>
              <a:rPr lang="de-CH" dirty="0" smtClean="0"/>
              <a:t>Koordination gemeistert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44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600</Words>
  <Application>Microsoft Office PowerPoint</Application>
  <PresentationFormat>Bildschirmpräsentation (4:3)</PresentationFormat>
  <Paragraphs>259</Paragraphs>
  <Slides>45</Slides>
  <Notes>23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46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Problembeschreibung</vt:lpstr>
      <vt:lpstr>Ziele</vt:lpstr>
      <vt:lpstr>Realisierte Funktionen Client (Android)</vt:lpstr>
      <vt:lpstr>Realisierte Funktionen Server (Rails)</vt:lpstr>
      <vt:lpstr>Live Demo</vt:lpstr>
      <vt:lpstr>Architektur Übersicht</vt:lpstr>
      <vt:lpstr>Tiers</vt:lpstr>
      <vt:lpstr>Domainmodel </vt:lpstr>
      <vt:lpstr>Problemdomain Server</vt:lpstr>
      <vt:lpstr>Problemdomain Android</vt:lpstr>
      <vt:lpstr>Layers / Packages</vt:lpstr>
      <vt:lpstr>Layers / Packages</vt:lpstr>
      <vt:lpstr>PowerPoint-Präsentation</vt:lpstr>
      <vt:lpstr>Projektumfang</vt:lpstr>
      <vt:lpstr>Projektumfang Server (Rails)</vt:lpstr>
      <vt:lpstr>Projektumfang Server - Libraries</vt:lpstr>
      <vt:lpstr>Projektumfang Server - Codestatistik</vt:lpstr>
      <vt:lpstr>Projektumfang Client (Android)</vt:lpstr>
      <vt:lpstr>Aufwand - Stand 30.05.2011 </vt:lpstr>
      <vt:lpstr>Aufwand MS1</vt:lpstr>
      <vt:lpstr>Aufwand MS2</vt:lpstr>
      <vt:lpstr>Aufwand MS3</vt:lpstr>
      <vt:lpstr>Aufwand MS4</vt:lpstr>
      <vt:lpstr>Aufwand MS5</vt:lpstr>
      <vt:lpstr>Aufwand MS5</vt:lpstr>
      <vt:lpstr>Aufwand MS6</vt:lpstr>
      <vt:lpstr>Totalaufwand – Stand 30.05.2011</vt:lpstr>
      <vt:lpstr>Projektverlauf</vt:lpstr>
      <vt:lpstr>Projektverlauf - Positive Aspekte</vt:lpstr>
      <vt:lpstr>Projektverlauf - Negative Aspekte</vt:lpstr>
      <vt:lpstr>Projektverlauf -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404</cp:revision>
  <dcterms:created xsi:type="dcterms:W3CDTF">2011-04-12T13:11:17Z</dcterms:created>
  <dcterms:modified xsi:type="dcterms:W3CDTF">2011-05-30T12:53:36Z</dcterms:modified>
</cp:coreProperties>
</file>